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3685189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70353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70353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70353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Nuestras Causas</dc:title>
  <dc:creator>Nuestras Causas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