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553555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Lato"/>
                <a:ea typeface="Lato"/>
                <a:cs typeface="Lato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Lato"/>
                <a:ea typeface="Lato"/>
                <a:cs typeface="Lato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922B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D989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Lato"/>
                <a:ea typeface="Lato"/>
                <a:cs typeface="Lato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Lato"/>
                <a:ea typeface="Lato"/>
                <a:cs typeface="Lato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Lato"/>
              <a:ea typeface="Lato"/>
              <a:cs typeface="Lato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Lato"/>
                <a:ea typeface="Lato"/>
                <a:cs typeface="Lato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0" i="1">
                <a:solidFill>
                  <a:srgbClr val="F4F4F4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0" i="0">
                <a:latin typeface="Bebas Neue"/>
                <a:ea typeface="Bebas Neue"/>
                <a:cs typeface="Bebas Neue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0" i="0">
                <a:latin typeface="Bebas Neue"/>
                <a:ea typeface="Bebas Neue"/>
                <a:cs typeface="Bebas Neue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0" i="0">
                <a:solidFill>
                  <a:schemeClr val="accent5"/>
                </a:solidFill>
                <a:latin typeface="Bebas Neue"/>
                <a:ea typeface="Bebas Neue"/>
                <a:cs typeface="Bebas Neue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Lato"/>
                <a:ea typeface="Lato"/>
                <a:cs typeface="Lato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569599"/>
            <a:ext cx="731520" cy="406136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060224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0">
                <a:solidFill>
                  <a:srgbClr val="F4F4F4"/>
                </a:solidFill>
                <a:latin typeface="Bebas Neue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0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Lato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Lato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Lato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Lato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922B2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Lato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922B2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Lato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922B21"/>
                </a:solidFill>
                <a:latin typeface="Bebas Neue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Lato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922B21"/>
                </a:solidFill>
                <a:latin typeface="Lato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oundRect">
            <a:avLst>
              <a:gd name="adj" fmla="val 2453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0" i="0">
                <a:solidFill>
                  <a:srgbClr val="51100B"/>
                </a:solidFill>
                <a:latin typeface="Bebas Neue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oundRect">
            <a:avLst>
              <a:gd name="adj" fmla="val 1272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0" i="0">
                <a:solidFill>
                  <a:srgbClr val="922B21"/>
                </a:solidFill>
                <a:latin typeface="Bebas Neue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Lato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5110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51100B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51100B"/>
                </a:solidFill>
                <a:latin typeface="Bebas Neue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20000"/>
            </a:avLst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5110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83838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51100B"/>
                </a:solidFill>
                <a:latin typeface="Bebas Neue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20000"/>
            </a:avLst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Lato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5110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20000"/>
            </a:avLst>
          </a:prstGeom>
          <a:solidFill>
            <a:srgbClr val="F4F4F4"/>
          </a:solidFill>
          <a:ln w="19050">
            <a:solidFill>
              <a:srgbClr val="5110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Lato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Lato"/>
              </a:rPr>
              <a:t>M1  </a:t>
            </a:r>
            <a:r>
              <a:rPr sz="1600" b="0" i="0">
                <a:solidFill>
                  <a:srgbClr val="0E0E0E"/>
                </a:solidFill>
                <a:latin typeface="Lato"/>
              </a:rPr>
              <a:t>Start</a:t>
            </a:r>
            <a:r>
              <a:rPr sz="1600" b="0" i="0">
                <a:solidFill>
                  <a:srgbClr val="0E0E0E"/>
                </a:solidFill>
                <a:latin typeface="Lato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Lato"/>
              </a:rPr>
              <a:t>M2  </a:t>
            </a:r>
            <a:r>
              <a:rPr sz="1600" b="0" i="0">
                <a:solidFill>
                  <a:srgbClr val="0E0E0E"/>
                </a:solidFill>
                <a:latin typeface="Lato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Lato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oundRect">
            <a:avLst>
              <a:gd name="adj" fmla="val 2018"/>
            </a:avLst>
          </a:prstGeom>
          <a:solidFill>
            <a:srgbClr val="E9E9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51100B"/>
                </a:solidFill>
                <a:latin typeface="Lato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51100B"/>
                </a:solidFill>
                <a:latin typeface="Bebas Neue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922B21"/>
                </a:solidFill>
                <a:latin typeface="Lato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Lato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22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000" b="0">
                <a:latin typeface="Bebas Neue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2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Lato"/>
                <a:ea typeface="Lato"/>
                <a:cs typeface="Lato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51100B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51100B"/>
                          </a:solidFill>
                          <a:latin typeface="Bebas Neue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Lato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922B21"/>
                          </a:solidFill>
                          <a:latin typeface="Bebas Neue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922B21"/>
                          </a:solidFill>
                          <a:latin typeface="Bebas Neue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0">
                <a:solidFill>
                  <a:srgbClr val="F4F4F4"/>
                </a:solidFill>
                <a:latin typeface="Bebas Neue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1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2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3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4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5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Lato"/>
              </a:rPr>
              <a:t>6  </a:t>
            </a:r>
            <a:r>
              <a:rPr sz="2400" b="0" i="0">
                <a:solidFill>
                  <a:srgbClr val="F4F4F4"/>
                </a:solidFill>
                <a:latin typeface="Lato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0">
                <a:solidFill>
                  <a:srgbClr val="F4F4F4"/>
                </a:solidFill>
                <a:latin typeface="Bebas Neue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0">
                <a:solidFill>
                  <a:srgbClr val="F4F4F4"/>
                </a:solidFill>
                <a:latin typeface="Bebas Neue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Lato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Lato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838383"/>
      </a:dk2>
      <a:lt2>
        <a:srgbClr val="E9E9E9"/>
      </a:lt2>
      <a:accent1>
        <a:srgbClr val="922B21"/>
      </a:accent1>
      <a:accent2>
        <a:srgbClr val="838383"/>
      </a:accent2>
      <a:accent3>
        <a:srgbClr val="922B21"/>
      </a:accent3>
      <a:accent4>
        <a:srgbClr val="922B21"/>
      </a:accent4>
      <a:accent5>
        <a:srgbClr val="51100B"/>
      </a:accent5>
      <a:accent6>
        <a:srgbClr val="51100B"/>
      </a:accent6>
      <a:hlink>
        <a:srgbClr val="922B21"/>
      </a:hlink>
      <a:folHlink>
        <a:srgbClr val="922B21"/>
      </a:folHlink>
    </a:clrScheme>
    <a:fontScheme name="Simplicity - Roboto">
      <a:majorFont>
        <a:latin typeface="Bebas Neue"/>
        <a:ea typeface=""/>
        <a:cs typeface=""/>
      </a:majorFont>
      <a:minorFont>
        <a:latin typeface="Lato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Polemizando</dc:title>
  <dc:creator>Polemizando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