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212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212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212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F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812118"/>
            <a:ext cx="6035040" cy="18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F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F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8FD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212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212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212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7212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5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Open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3E58"/>
                </a:solidFill>
                <a:latin typeface="Open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6EB7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6EB7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Open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Open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9A2503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Open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CD3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3E58"/>
                </a:solidFill>
                <a:latin typeface="Open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3E58"/>
                </a:solidFill>
                <a:latin typeface="Open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3E58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3E58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595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595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595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595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595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595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595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595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595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CD3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CD3E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3E58"/>
                </a:solidFill>
                <a:latin typeface="Open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2000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20000"/>
            </a:avLst>
          </a:prstGeom>
          <a:solidFill>
            <a:srgbClr val="F4F4F4"/>
          </a:solidFill>
          <a:ln w="19050">
            <a:solidFill>
              <a:srgbClr val="9A250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9A2503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595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3E58"/>
                </a:solidFill>
                <a:latin typeface="Open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20000"/>
            </a:avLst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F4F4F4"/>
          </a:solidFill>
          <a:ln w="19050">
            <a:solidFill>
              <a:srgbClr val="9A250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9A2503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Open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9A2503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Open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9A2503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Open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Open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3E5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Open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3E5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Open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3E58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Open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Open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Open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Open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595958"/>
      </a:dk2>
      <a:lt2>
        <a:srgbClr val="FFFFFF"/>
      </a:lt2>
      <a:accent1>
        <a:srgbClr val="006EB7"/>
      </a:accent1>
      <a:accent2>
        <a:srgbClr val="595958"/>
      </a:accent2>
      <a:accent3>
        <a:srgbClr val="006EB7"/>
      </a:accent3>
      <a:accent4>
        <a:srgbClr val="006EB7"/>
      </a:accent4>
      <a:accent5>
        <a:srgbClr val="003E58"/>
      </a:accent5>
      <a:accent6>
        <a:srgbClr val="CD3E19"/>
      </a:accent6>
      <a:hlink>
        <a:srgbClr val="006EB7"/>
      </a:hlink>
      <a:folHlink>
        <a:srgbClr val="006EB7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Beacon</dc:title>
  <dc:creator>Singular Beacon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